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8" r:id="rId7"/>
    <p:sldId id="257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78873F-941E-4647-9546-43B4650D738C}" v="7" dt="2022-02-08T18:59:08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A178873F-941E-4647-9546-43B4650D738C}"/>
    <pc:docChg chg="custSel addSld modSld sldOrd">
      <pc:chgData name="Pascalle Cup" userId="abbe84a0-611b-406e-b251-e8b4b71c069a" providerId="ADAL" clId="{A178873F-941E-4647-9546-43B4650D738C}" dt="2022-02-09T07:49:15.720" v="73" actId="20577"/>
      <pc:docMkLst>
        <pc:docMk/>
      </pc:docMkLst>
      <pc:sldChg chg="addSp modSp mod setBg addAnim">
        <pc:chgData name="Pascalle Cup" userId="abbe84a0-611b-406e-b251-e8b4b71c069a" providerId="ADAL" clId="{A178873F-941E-4647-9546-43B4650D738C}" dt="2022-02-08T18:57:58.628" v="2"/>
        <pc:sldMkLst>
          <pc:docMk/>
          <pc:sldMk cId="4170901631" sldId="256"/>
        </pc:sldMkLst>
        <pc:spChg chg="mod">
          <ac:chgData name="Pascalle Cup" userId="abbe84a0-611b-406e-b251-e8b4b71c069a" providerId="ADAL" clId="{A178873F-941E-4647-9546-43B4650D738C}" dt="2022-02-08T18:57:58.617" v="0" actId="26606"/>
          <ac:spMkLst>
            <pc:docMk/>
            <pc:sldMk cId="4170901631" sldId="256"/>
            <ac:spMk id="2" creationId="{85B6E504-E372-4385-B7E3-6A4F9E5FBC3C}"/>
          </ac:spMkLst>
        </pc:spChg>
        <pc:spChg chg="mod">
          <ac:chgData name="Pascalle Cup" userId="abbe84a0-611b-406e-b251-e8b4b71c069a" providerId="ADAL" clId="{A178873F-941E-4647-9546-43B4650D738C}" dt="2022-02-08T18:57:58.617" v="0" actId="26606"/>
          <ac:spMkLst>
            <pc:docMk/>
            <pc:sldMk cId="4170901631" sldId="256"/>
            <ac:spMk id="3" creationId="{22CCFFA7-7CBB-457B-B8EF-5FF64C13FB72}"/>
          </ac:spMkLst>
        </pc:spChg>
        <pc:spChg chg="add">
          <ac:chgData name="Pascalle Cup" userId="abbe84a0-611b-406e-b251-e8b4b71c069a" providerId="ADAL" clId="{A178873F-941E-4647-9546-43B4650D738C}" dt="2022-02-08T18:57:58.617" v="0" actId="26606"/>
          <ac:spMkLst>
            <pc:docMk/>
            <pc:sldMk cId="4170901631" sldId="256"/>
            <ac:spMk id="8" creationId="{FFD48BC7-DC40-47DE-87EE-9F4B6ECB9ABB}"/>
          </ac:spMkLst>
        </pc:spChg>
        <pc:spChg chg="add">
          <ac:chgData name="Pascalle Cup" userId="abbe84a0-611b-406e-b251-e8b4b71c069a" providerId="ADAL" clId="{A178873F-941E-4647-9546-43B4650D738C}" dt="2022-02-08T18:57:58.617" v="0" actId="26606"/>
          <ac:spMkLst>
            <pc:docMk/>
            <pc:sldMk cId="4170901631" sldId="256"/>
            <ac:spMk id="10" creationId="{E502BBC7-2C76-46F3-BC24-5985BC13DB88}"/>
          </ac:spMkLst>
        </pc:spChg>
        <pc:spChg chg="add">
          <ac:chgData name="Pascalle Cup" userId="abbe84a0-611b-406e-b251-e8b4b71c069a" providerId="ADAL" clId="{A178873F-941E-4647-9546-43B4650D738C}" dt="2022-02-08T18:57:58.617" v="0" actId="26606"/>
          <ac:spMkLst>
            <pc:docMk/>
            <pc:sldMk cId="4170901631" sldId="256"/>
            <ac:spMk id="12" creationId="{C7F28D52-2A5F-4D23-81AE-7CB8B591C7AF}"/>
          </ac:spMkLst>
        </pc:spChg>
        <pc:spChg chg="add">
          <ac:chgData name="Pascalle Cup" userId="abbe84a0-611b-406e-b251-e8b4b71c069a" providerId="ADAL" clId="{A178873F-941E-4647-9546-43B4650D738C}" dt="2022-02-08T18:57:58.617" v="0" actId="26606"/>
          <ac:spMkLst>
            <pc:docMk/>
            <pc:sldMk cId="4170901631" sldId="256"/>
            <ac:spMk id="14" creationId="{3629484E-3792-4B3D-89AD-7C8A1ED0E0D4}"/>
          </ac:spMkLst>
        </pc:spChg>
      </pc:sldChg>
      <pc:sldChg chg="modAnim">
        <pc:chgData name="Pascalle Cup" userId="abbe84a0-611b-406e-b251-e8b4b71c069a" providerId="ADAL" clId="{A178873F-941E-4647-9546-43B4650D738C}" dt="2022-02-08T18:59:08.844" v="9"/>
        <pc:sldMkLst>
          <pc:docMk/>
          <pc:sldMk cId="2533129904" sldId="258"/>
        </pc:sldMkLst>
      </pc:sldChg>
      <pc:sldChg chg="addSp modSp new mod ord setBg setClrOvrMap">
        <pc:chgData name="Pascalle Cup" userId="abbe84a0-611b-406e-b251-e8b4b71c069a" providerId="ADAL" clId="{A178873F-941E-4647-9546-43B4650D738C}" dt="2022-02-09T07:49:15.720" v="73" actId="20577"/>
        <pc:sldMkLst>
          <pc:docMk/>
          <pc:sldMk cId="1109756029" sldId="259"/>
        </pc:sldMkLst>
        <pc:spChg chg="mod">
          <ac:chgData name="Pascalle Cup" userId="abbe84a0-611b-406e-b251-e8b4b71c069a" providerId="ADAL" clId="{A178873F-941E-4647-9546-43B4650D738C}" dt="2022-02-09T07:49:02.600" v="33" actId="26606"/>
          <ac:spMkLst>
            <pc:docMk/>
            <pc:sldMk cId="1109756029" sldId="259"/>
            <ac:spMk id="2" creationId="{1284825D-A7F8-4556-AF76-66B5C67CEC31}"/>
          </ac:spMkLst>
        </pc:spChg>
        <pc:spChg chg="mod">
          <ac:chgData name="Pascalle Cup" userId="abbe84a0-611b-406e-b251-e8b4b71c069a" providerId="ADAL" clId="{A178873F-941E-4647-9546-43B4650D738C}" dt="2022-02-09T07:49:15.720" v="73" actId="20577"/>
          <ac:spMkLst>
            <pc:docMk/>
            <pc:sldMk cId="1109756029" sldId="259"/>
            <ac:spMk id="3" creationId="{B5FF4155-2F26-48F3-83A3-C03EE850E7CA}"/>
          </ac:spMkLst>
        </pc:spChg>
        <pc:spChg chg="add">
          <ac:chgData name="Pascalle Cup" userId="abbe84a0-611b-406e-b251-e8b4b71c069a" providerId="ADAL" clId="{A178873F-941E-4647-9546-43B4650D738C}" dt="2022-02-09T07:49:02.600" v="33" actId="26606"/>
          <ac:spMkLst>
            <pc:docMk/>
            <pc:sldMk cId="1109756029" sldId="259"/>
            <ac:spMk id="9" creationId="{71B2258F-86CA-4D4D-8270-BC05FCDEBFB3}"/>
          </ac:spMkLst>
        </pc:spChg>
        <pc:picChg chg="add">
          <ac:chgData name="Pascalle Cup" userId="abbe84a0-611b-406e-b251-e8b4b71c069a" providerId="ADAL" clId="{A178873F-941E-4647-9546-43B4650D738C}" dt="2022-02-09T07:49:02.600" v="33" actId="26606"/>
          <ac:picMkLst>
            <pc:docMk/>
            <pc:sldMk cId="1109756029" sldId="259"/>
            <ac:picMk id="5" creationId="{22B075AC-2233-43AA-A14B-00B5CB0ACF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5E8AC-69FF-492D-9876-E88C276BE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F9B151C-AEFF-4F8D-A62E-B18C6A4CB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41E244-26D6-482B-9856-89F5597F2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2E19E6-3B20-4050-9D64-FD699A883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9007BE-E1D3-4298-B397-DFA0B959E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8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2C309-DBD2-4AB8-999E-0C0E8F967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F4AC56-364E-49EA-8F2F-2FC898DC7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6CFD74-8B46-4ED1-A1A3-B9175FBD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3ABD27-BB3D-4807-9408-A7975FE56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8AD15F-5C93-4957-AE63-E2175E035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99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BFB2375-38E3-46F8-BCD7-8462C1FAA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EBB3ED2-FFE3-49C8-B498-002CA999A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49F18F-1D97-46DE-B11D-97BF0D75B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ECC896-E2E8-44EB-8E12-6B51C3F5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03C60A-FB41-4570-BD76-A43F77ECB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947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6FD0C-7272-4435-907A-4C4C361AB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DF5C77-C312-469C-AAF8-9B08EC1FC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3182B8-9168-4C57-8577-A6A6F516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D30A68-E9E2-41FB-855C-CE99CE9F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806916-A3AA-42A8-8A22-4A4595EB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00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54304-7587-4EFD-998A-F1CF3BBAC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B5F2E2-EE1A-41FD-A6FB-09129CEC4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FF52F9-036A-44C5-BB6C-EE99A96A1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36A3B1-6461-4952-9CA7-4922DBBA8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562F81-3CE9-402B-B192-0E1EF14D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7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A25B7-D7C4-453C-95BC-1576F5DD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777BA8-0623-4A68-907F-A5CFFD240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CB0813-FA40-4507-B8CA-E9B8A3501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0D54EC-316A-4D82-AD36-124C302D7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642471-E4A4-489E-9922-B4DD14A7C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F4C5A8-C9B1-4432-80BC-FEF32B1A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381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849AB-CA92-49D6-97C8-D4759CEEC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13923F-5A35-487A-B3ED-6EC32D164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EFAD0CA-24DA-42BA-8FFC-3F8CF29C4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46F691C-2613-4490-83A1-BEE2A36535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A5D3A44-2D77-42CA-97B1-311369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981FB20-089B-490A-A57C-C39B3A9B5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D56E3E3-08A4-4646-868D-924167D22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24ABC42-A78A-4EBB-9E68-52B5BBCC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78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1FB48-A4FD-460F-B624-2C89EED25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8067B8C-22AA-4143-B2F0-A7F373D9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6C037C7-BCD1-495D-8303-198309310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34E40EE-D21F-4DC8-8570-2D636FEF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25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6EC9087-4C29-485E-9BCF-9FD91EF34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7CE73C5-B764-4E75-9169-32704554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C2E8933-E0FA-4D4B-8596-57480B15A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335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26869-CF68-4AA3-9953-9B683F6F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2B29F3-1F5E-40B8-97C1-24E924DB4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5D8C94-5F2A-4BA0-9CE9-5EF25A07B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3A80489-17D2-4803-89E4-E24592A9D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91CC30-44B4-4977-856E-5E5DF20E8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58F699-FDCF-4C06-ACA9-71868105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99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C1912-96A0-45C9-AA30-3FE861165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24F46B4-2B47-42D3-A947-F44F3D7178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194026-3937-40F4-88A5-118E93070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6D0D49-140F-40A1-AA06-B7958DB7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183C1F-A793-4562-B00B-4D7F2322D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306E2F-BD5B-484D-82D3-D089EC9F3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7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1022937-1E09-417A-A792-5771F155E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019224-22B6-4A9D-A6AA-61A295E82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F65778-F9AB-4F7B-9ED0-13090ABC3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FFC7-FE56-4D0C-BA2E-DEAE75B03D89}" type="datetimeFigureOut">
              <a:rPr lang="nl-NL" smtClean="0"/>
              <a:t>9-2-2022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353ECF-5CB4-4EF4-A59B-6DB26AC4E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AD1986-2B75-4556-A6FC-E8D3A5A24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9BD4E-3A89-4274-AFA7-781C8EAB97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889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istig berglandschap dat in een meer wordt weerspiegeld bij schemering">
            <a:extLst>
              <a:ext uri="{FF2B5EF4-FFF2-40B4-BE49-F238E27FC236}">
                <a16:creationId xmlns:a16="http://schemas.microsoft.com/office/drawing/2014/main" id="{22B075AC-2233-43AA-A14B-00B5CB0ACF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557" b="11174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284825D-A7F8-4556-AF76-66B5C67CE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Goedemorgen!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5FF4155-2F26-48F3-83A3-C03EE850E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IBS lessen woensdag 9-2!</a:t>
            </a:r>
          </a:p>
        </p:txBody>
      </p:sp>
    </p:spTree>
    <p:extLst>
      <p:ext uri="{BB962C8B-B14F-4D97-AF65-F5344CB8AC3E}">
        <p14:creationId xmlns:p14="http://schemas.microsoft.com/office/powerpoint/2010/main" val="1109756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B6E504-E372-4385-B7E3-6A4F9E5FB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nl-NL" sz="7200"/>
              <a:t>Groepsindeling DCV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CCFFA7-7CBB-457B-B8EF-5FF64C13F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nl-NL" sz="2800"/>
              <a:t>9-2-2022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90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KEEP CALM AND KEEP IT SPANNEND Poster | fg | Keep Calm-o-Matic">
            <a:extLst>
              <a:ext uri="{FF2B5EF4-FFF2-40B4-BE49-F238E27FC236}">
                <a16:creationId xmlns:a16="http://schemas.microsoft.com/office/drawing/2014/main" id="{C5290752-7970-4B9D-A0E3-4201D717F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8075" y="1201003"/>
            <a:ext cx="3516292" cy="410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12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C06B23A-D58C-4BFC-8DA6-F5471F064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126160"/>
              </p:ext>
            </p:extLst>
          </p:nvPr>
        </p:nvGraphicFramePr>
        <p:xfrm>
          <a:off x="566089" y="345893"/>
          <a:ext cx="11261477" cy="5890010"/>
        </p:xfrm>
        <a:graphic>
          <a:graphicData uri="http://schemas.openxmlformats.org/drawingml/2006/table">
            <a:tbl>
              <a:tblPr firstRow="1" firstCol="1" bandRow="1"/>
              <a:tblGrid>
                <a:gridCol w="507337">
                  <a:extLst>
                    <a:ext uri="{9D8B030D-6E8A-4147-A177-3AD203B41FA5}">
                      <a16:colId xmlns:a16="http://schemas.microsoft.com/office/drawing/2014/main" val="3087740188"/>
                    </a:ext>
                  </a:extLst>
                </a:gridCol>
                <a:gridCol w="1779104">
                  <a:extLst>
                    <a:ext uri="{9D8B030D-6E8A-4147-A177-3AD203B41FA5}">
                      <a16:colId xmlns:a16="http://schemas.microsoft.com/office/drawing/2014/main" val="3478409636"/>
                    </a:ext>
                  </a:extLst>
                </a:gridCol>
                <a:gridCol w="5387009">
                  <a:extLst>
                    <a:ext uri="{9D8B030D-6E8A-4147-A177-3AD203B41FA5}">
                      <a16:colId xmlns:a16="http://schemas.microsoft.com/office/drawing/2014/main" val="2957501883"/>
                    </a:ext>
                  </a:extLst>
                </a:gridCol>
                <a:gridCol w="3588027">
                  <a:extLst>
                    <a:ext uri="{9D8B030D-6E8A-4147-A177-3AD203B41FA5}">
                      <a16:colId xmlns:a16="http://schemas.microsoft.com/office/drawing/2014/main" val="1556249580"/>
                    </a:ext>
                  </a:extLst>
                </a:gridCol>
              </a:tblGrid>
              <a:tr h="272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Opdrachtgever 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opdracht 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Groepsleden 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286186"/>
                  </a:ext>
                </a:extLst>
              </a:tr>
              <a:tr h="544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Ontdekstation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 van de sociale ondernemingen in de Spoorzone rond het Ontdekstation versterken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Lotte, Emma, Maaike, Jelle, Sara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126141"/>
                  </a:ext>
                </a:extLst>
              </a:tr>
              <a:tr h="569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Ontdekstation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Stedelijke community rond het Ontdekstation vergroten en versterken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 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Soumeiya, Nick, Sofie, Martijn, Harris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955457"/>
                  </a:ext>
                </a:extLst>
              </a:tr>
              <a:tr h="4902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bietje groen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 rond UBG vergroten door de open dag te verbeteren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 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Femke, Amber, Merijn, Sander, Islam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837469"/>
                  </a:ext>
                </a:extLst>
              </a:tr>
              <a:tr h="569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Buurttuin de Kuil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Vergroten en versterken van een community rond de op te richten buurttuin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Sam, Mike, Vickey, Stan, Abel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78922"/>
                  </a:ext>
                </a:extLst>
              </a:tr>
              <a:tr h="569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Yuverta Tilburg 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Vergroten en versterken van de community rond onze opleiding.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 op leerlingen van VMBO 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 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Gabriela, Sjoerd, Elena, Benthe, Mika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954778"/>
                  </a:ext>
                </a:extLst>
              </a:tr>
              <a:tr h="70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Yuverta Tilburg 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Vergroten en versterken van de community rond onze opleiding.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 op havisten, doorstromers etc.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 6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Indy, Anne-Sophie, Maeva,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Meike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Carlijn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269161"/>
                  </a:ext>
                </a:extLst>
              </a:tr>
              <a:tr h="629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Yuverta Tilburg 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Vergroten en versterken van de community rond onze opleiding.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 op volwassen; ouders, bedrijven, organisaties etc. </a:t>
                      </a: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 7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Marissa, Jorn, Floris, Thijs, Max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09" marR="5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685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6608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065EAE-6BA9-4A11-866E-EAFE8D0D2A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754AE9-91B6-4F98-A9AF-DE7E197D25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12696E-55FE-4D32-8772-E9508B2F4E1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208</Words>
  <Application>Microsoft Office PowerPoint</Application>
  <PresentationFormat>Breedbeeld</PresentationFormat>
  <Paragraphs>46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Goedemorgen! </vt:lpstr>
      <vt:lpstr>Groepsindeling DCV 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Groepsindeling DCV </dc:title>
  <dc:creator>Pascalle Cup</dc:creator>
  <cp:lastModifiedBy>Pascalle Cup</cp:lastModifiedBy>
  <cp:revision>1</cp:revision>
  <dcterms:created xsi:type="dcterms:W3CDTF">2022-02-08T18:45:37Z</dcterms:created>
  <dcterms:modified xsi:type="dcterms:W3CDTF">2022-02-09T07:49:25Z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